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2" r:id="rId5"/>
    <p:sldId id="264" r:id="rId6"/>
    <p:sldId id="266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91974B-EDEB-496A-9D13-48E2F806772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508E73-7CE4-4174-BB3D-A271D166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Dr.RAMYA</a:t>
            </a:r>
            <a:r>
              <a:rPr lang="en-US" dirty="0" smtClean="0"/>
              <a:t> S.S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</a:t>
            </a:r>
            <a:r>
              <a:rPr lang="en-US" dirty="0" smtClean="0"/>
              <a:t>OF PHARMACY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 OF CANTHARIS OINTMENT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PREPARATION OF CANTHARIS OINTMENT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AIM:</a:t>
            </a:r>
          </a:p>
          <a:p>
            <a:pPr>
              <a:buNone/>
            </a:pPr>
            <a:r>
              <a:rPr lang="en-US" dirty="0" smtClean="0"/>
              <a:t>      To prepare 10g of Cantharis ointment by mechanical incorporation method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48" y="1571612"/>
            <a:ext cx="8072494" cy="4446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endParaRPr lang="en-IN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Cantharis  mother tincture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Porcelain dish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Measuring cylinder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Stainless steel spatula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Water bath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Vaseline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Balance and weight</a:t>
            </a:r>
            <a:endParaRPr lang="en-IN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 for </a:t>
            </a:r>
            <a:r>
              <a:rPr lang="en-US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labelling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CFADE-4C08-4C77-878D-A38CC7C1F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en-US" b="1" dirty="0"/>
              <a:t>PRINCIPLE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8CB171-07F9-4C90-A1F4-7B8E5E3811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Cantharis ointment </a:t>
            </a:r>
            <a:r>
              <a:rPr lang="en-US" dirty="0"/>
              <a:t>is prepared as per the </a:t>
            </a:r>
            <a:r>
              <a:rPr lang="en-US" dirty="0" smtClean="0"/>
              <a:t>          HPI </a:t>
            </a:r>
            <a:r>
              <a:rPr lang="en-US" dirty="0"/>
              <a:t>ratio of </a:t>
            </a:r>
            <a:r>
              <a:rPr lang="en-US" dirty="0" smtClean="0"/>
              <a:t>1:9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part of </a:t>
            </a:r>
            <a:r>
              <a:rPr lang="en-US" dirty="0" smtClean="0"/>
              <a:t>Cantharis </a:t>
            </a:r>
            <a:r>
              <a:rPr lang="en-US" dirty="0" smtClean="0"/>
              <a:t> </a:t>
            </a:r>
            <a:r>
              <a:rPr lang="en-US" dirty="0"/>
              <a:t>Mother tincture is mixed </a:t>
            </a:r>
            <a:r>
              <a:rPr lang="en-US" dirty="0" smtClean="0"/>
              <a:t>with 9 parts by weight of </a:t>
            </a:r>
            <a:r>
              <a:rPr lang="en-US" dirty="0" err="1" smtClean="0"/>
              <a:t>vaseline</a:t>
            </a:r>
            <a:r>
              <a:rPr lang="en-US" dirty="0" smtClean="0"/>
              <a:t>.  </a:t>
            </a:r>
            <a:endParaRPr lang="en-US" dirty="0"/>
          </a:p>
          <a:p>
            <a:r>
              <a:rPr lang="en-US" dirty="0" smtClean="0"/>
              <a:t> Uniformly </a:t>
            </a:r>
            <a:r>
              <a:rPr lang="en-US" dirty="0"/>
              <a:t>mixed together by </a:t>
            </a:r>
            <a:r>
              <a:rPr lang="en-US" dirty="0" smtClean="0"/>
              <a:t>using stainless     steel spatula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 To </a:t>
            </a:r>
            <a:r>
              <a:rPr lang="en-US" dirty="0"/>
              <a:t>prepare 10 </a:t>
            </a:r>
            <a:r>
              <a:rPr lang="en-US" dirty="0" smtClean="0"/>
              <a:t>g 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Cantharis ointment 1ml of  Cantharis </a:t>
            </a:r>
            <a:r>
              <a:rPr lang="en-US" dirty="0"/>
              <a:t>mother tincture is uniformly mixed with </a:t>
            </a:r>
            <a:r>
              <a:rPr lang="en-US" dirty="0" smtClean="0"/>
              <a:t>9 g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vaseline</a:t>
            </a:r>
            <a:r>
              <a:rPr lang="en-US" dirty="0" smtClean="0"/>
              <a:t>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7531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9A361-D272-47A6-A9AE-0A9C3F9C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PROCEDURE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A5DE40-812D-4DAC-A51E-F2C7D254B7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28650" y="1393794"/>
            <a:ext cx="7886700" cy="478316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Required amount (</a:t>
            </a:r>
            <a:r>
              <a:rPr lang="en-US" dirty="0" err="1" smtClean="0"/>
              <a:t>ie</a:t>
            </a:r>
            <a:r>
              <a:rPr lang="en-US" dirty="0" smtClean="0"/>
              <a:t>) 9 g of </a:t>
            </a:r>
            <a:r>
              <a:rPr lang="en-US" dirty="0" err="1" smtClean="0"/>
              <a:t>vaseline</a:t>
            </a:r>
            <a:r>
              <a:rPr lang="en-US" dirty="0" smtClean="0"/>
              <a:t> is weighed using a balance and weight.</a:t>
            </a:r>
            <a:endParaRPr lang="en-US" dirty="0"/>
          </a:p>
          <a:p>
            <a:r>
              <a:rPr lang="en-US" dirty="0" smtClean="0"/>
              <a:t>Place </a:t>
            </a:r>
            <a:r>
              <a:rPr lang="en-US" dirty="0" err="1" smtClean="0"/>
              <a:t>vaseline</a:t>
            </a:r>
            <a:r>
              <a:rPr lang="en-US" dirty="0" smtClean="0"/>
              <a:t> in the centre of porcelain slab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a small pit in the centre of </a:t>
            </a:r>
            <a:r>
              <a:rPr lang="en-US" dirty="0" err="1" smtClean="0"/>
              <a:t>vaseline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Take </a:t>
            </a:r>
            <a:r>
              <a:rPr lang="en-US" dirty="0" smtClean="0"/>
              <a:t>1ml </a:t>
            </a:r>
            <a:r>
              <a:rPr lang="en-US" dirty="0"/>
              <a:t>of </a:t>
            </a:r>
            <a:r>
              <a:rPr lang="en-US" dirty="0" smtClean="0"/>
              <a:t>Cantharis mother tincture</a:t>
            </a:r>
            <a:r>
              <a:rPr lang="en-US" dirty="0" smtClean="0"/>
              <a:t> </a:t>
            </a:r>
            <a:r>
              <a:rPr lang="en-US" dirty="0"/>
              <a:t>using a measuring cylinder and pour </a:t>
            </a:r>
            <a:r>
              <a:rPr lang="en-US" dirty="0" smtClean="0"/>
              <a:t>a small amount into the pit.</a:t>
            </a:r>
            <a:endParaRPr lang="en-US" dirty="0"/>
          </a:p>
          <a:p>
            <a:r>
              <a:rPr lang="en-US" dirty="0" smtClean="0"/>
              <a:t>The contents are mixed thoroughly and uniformly using a stainless steel spatula. </a:t>
            </a:r>
            <a:endParaRPr lang="en-US" dirty="0"/>
          </a:p>
          <a:p>
            <a:r>
              <a:rPr lang="en-US" dirty="0" smtClean="0"/>
              <a:t>Make another pit and add the remaining amount of tincture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Mix it till a uniform </a:t>
            </a:r>
            <a:r>
              <a:rPr lang="en-US" dirty="0" err="1" smtClean="0"/>
              <a:t>colour</a:t>
            </a:r>
            <a:r>
              <a:rPr lang="en-US" dirty="0" smtClean="0"/>
              <a:t> is obtained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Collect the ointment   in a butter paper ,pack and label properly</a:t>
            </a:r>
            <a:endParaRPr lang="en-IN" dirty="0"/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7660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A9217-E324-438C-9153-051AE315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CALCULATION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9B86D-6EAC-4B39-A369-7BEE45E76B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Cantharis ointment</a:t>
            </a:r>
            <a:r>
              <a:rPr lang="en-US" dirty="0" smtClean="0"/>
              <a:t> </a:t>
            </a:r>
            <a:r>
              <a:rPr lang="en-US" dirty="0"/>
              <a:t>is prepared as per HPI ratio of </a:t>
            </a:r>
            <a:r>
              <a:rPr lang="en-US" dirty="0" smtClean="0"/>
              <a:t>1:9, </a:t>
            </a:r>
            <a:r>
              <a:rPr lang="en-US" dirty="0"/>
              <a:t>so the ratio between </a:t>
            </a:r>
            <a:r>
              <a:rPr lang="en-US" dirty="0" smtClean="0"/>
              <a:t>Cantharis mother tincture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vaseline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1:9</a:t>
            </a:r>
            <a:endParaRPr lang="en-IN" dirty="0"/>
          </a:p>
          <a:p>
            <a:pPr lvl="0"/>
            <a:r>
              <a:rPr lang="en-US" dirty="0"/>
              <a:t>To prepare </a:t>
            </a:r>
            <a:r>
              <a:rPr lang="en-US" dirty="0" smtClean="0"/>
              <a:t>10gof Cantharis </a:t>
            </a:r>
            <a:r>
              <a:rPr lang="en-US" dirty="0" err="1" smtClean="0"/>
              <a:t>oinment</a:t>
            </a:r>
            <a:r>
              <a:rPr lang="en-US" dirty="0" smtClean="0"/>
              <a:t>, </a:t>
            </a:r>
            <a:r>
              <a:rPr lang="en-US" dirty="0"/>
              <a:t>amount of </a:t>
            </a:r>
            <a:r>
              <a:rPr lang="en-US" dirty="0" smtClean="0"/>
              <a:t>Cantharis tincture to be taken is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1ml</a:t>
            </a:r>
            <a:endParaRPr lang="en-IN" dirty="0"/>
          </a:p>
          <a:p>
            <a:pPr lvl="0"/>
            <a:r>
              <a:rPr lang="en-US" dirty="0"/>
              <a:t>Amount of </a:t>
            </a:r>
            <a:r>
              <a:rPr lang="en-US" dirty="0" smtClean="0"/>
              <a:t>Vaseline</a:t>
            </a:r>
            <a:r>
              <a:rPr lang="en-US" dirty="0" smtClean="0"/>
              <a:t> </a:t>
            </a:r>
            <a:r>
              <a:rPr lang="en-US" dirty="0"/>
              <a:t>to be taken = </a:t>
            </a:r>
            <a:r>
              <a:rPr lang="en-US" dirty="0" smtClean="0"/>
              <a:t>9g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5138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849758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259134B-13BD-4978-A088-8D1137392DD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08242412"/>
              </p:ext>
            </p:extLst>
          </p:nvPr>
        </p:nvGraphicFramePr>
        <p:xfrm>
          <a:off x="0" y="0"/>
          <a:ext cx="8858280" cy="670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8280">
                  <a:extLst>
                    <a:ext uri="{9D8B030D-6E8A-4147-A177-3AD203B41FA5}">
                      <a16:colId xmlns:a16="http://schemas.microsoft.com/office/drawing/2014/main" xmlns="" val="68407273"/>
                    </a:ext>
                  </a:extLst>
                </a:gridCol>
              </a:tblGrid>
              <a:tr h="67033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CANTHARIS</a:t>
                      </a:r>
                      <a:r>
                        <a:rPr lang="en-US" sz="2400" baseline="0" dirty="0" smtClean="0">
                          <a:effectLst/>
                        </a:rPr>
                        <a:t> OINTMENT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(10 </a:t>
                      </a:r>
                      <a:r>
                        <a:rPr lang="en-US" sz="2400" dirty="0" smtClean="0">
                          <a:effectLst/>
                        </a:rPr>
                        <a:t>g)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Ingredients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Cantharis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mother tincture : </a:t>
                      </a:r>
                      <a:r>
                        <a:rPr lang="en-US" sz="2400" dirty="0" smtClean="0">
                          <a:effectLst/>
                        </a:rPr>
                        <a:t>1ml</a:t>
                      </a:r>
                      <a:endParaRPr lang="en-US" sz="2400" dirty="0">
                        <a:effectLst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Vaseline   </a:t>
                      </a:r>
                      <a:r>
                        <a:rPr lang="en-US" sz="2400" dirty="0">
                          <a:effectLst/>
                        </a:rPr>
                        <a:t>:  </a:t>
                      </a:r>
                      <a:r>
                        <a:rPr lang="en-US" sz="2400" dirty="0" smtClean="0">
                          <a:effectLst/>
                        </a:rPr>
                        <a:t>9 </a:t>
                      </a:r>
                      <a:r>
                        <a:rPr lang="en-US" sz="2400" dirty="0">
                          <a:effectLst/>
                        </a:rPr>
                        <a:t>ml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Alcohol content: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External Use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430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</TotalTime>
  <Words>309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PREPARATION OF CANTHARIS OINTMENT</vt:lpstr>
      <vt:lpstr>PREPARATION OF CANTHARIS OINTMENT</vt:lpstr>
      <vt:lpstr>MATERIALS REQUIRED</vt:lpstr>
      <vt:lpstr>PRINCIPLE</vt:lpstr>
      <vt:lpstr>PROCEDURE</vt:lpstr>
      <vt:lpstr>CALCULATION</vt:lpstr>
      <vt:lpstr>LABEL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CANTHARIS OINTMENT</dc:title>
  <dc:creator>SIVADHADEEPU</dc:creator>
  <cp:lastModifiedBy>SIVADHADEEPU</cp:lastModifiedBy>
  <cp:revision>6</cp:revision>
  <dcterms:created xsi:type="dcterms:W3CDTF">2021-11-18T02:51:13Z</dcterms:created>
  <dcterms:modified xsi:type="dcterms:W3CDTF">2021-11-18T05:20:53Z</dcterms:modified>
</cp:coreProperties>
</file>